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4" r:id="rId3"/>
    <p:sldId id="268" r:id="rId4"/>
    <p:sldId id="263" r:id="rId5"/>
    <p:sldId id="267" r:id="rId6"/>
    <p:sldId id="266" r:id="rId7"/>
    <p:sldId id="270" r:id="rId8"/>
    <p:sldId id="273" r:id="rId9"/>
    <p:sldId id="276" r:id="rId10"/>
    <p:sldId id="262" r:id="rId11"/>
    <p:sldId id="265" r:id="rId12"/>
    <p:sldId id="271" r:id="rId13"/>
    <p:sldId id="279" r:id="rId14"/>
    <p:sldId id="275" r:id="rId15"/>
    <p:sldId id="269" r:id="rId16"/>
    <p:sldId id="272" r:id="rId17"/>
    <p:sldId id="274" r:id="rId18"/>
    <p:sldId id="277" r:id="rId19"/>
    <p:sldId id="278" r:id="rId20"/>
    <p:sldId id="261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8" autoAdjust="0"/>
    <p:restoredTop sz="94660"/>
  </p:normalViewPr>
  <p:slideViewPr>
    <p:cSldViewPr>
      <p:cViewPr>
        <p:scale>
          <a:sx n="75" d="100"/>
          <a:sy n="75" d="100"/>
        </p:scale>
        <p:origin x="115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4CBE60-F8F1-4CC3-817F-89E98F49F98B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663624-ECBF-40B1-93AD-542155ABF3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DE12-7120-4F51-9361-30807867C7F9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123F-0CC6-411D-B8A6-0142EEBE74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16AE-BDAD-47EA-871C-CD7A1689E7C0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8209-8928-4885-BB08-6CE0DD9DB8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A224-6DC0-4018-B105-D4F5CC128EE2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CD87-6B86-4CB7-BD58-C73F11DE18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E137-DE55-4657-907D-D7736CA21A1D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2DDD-7C0B-4CBA-ABCF-9B3AA607F7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0D67-E5DD-414C-90E3-5F443462BF87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D9FA-2285-4A61-9AF2-D68BE5D9CB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29E5-8948-4A4B-A2A2-BCA12494621E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FA19-189F-4641-8310-89F40EA608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15DC-38BE-4308-B008-63FEAD99BD31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FD1F-9D95-4F0E-8F8C-188ADEF057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0105-CD3C-456C-AD4C-879CDA66BF80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0DAA-DDB8-4066-917D-48D3B595B1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735F-037D-48B3-906D-BE7205FA69CB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6998-A2CB-4068-A1C6-F0BB2315DA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52E0-6659-48FE-B169-EBBC182421F7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F1C2-2014-4BA1-9E65-57CC6E58ED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9F4F-B984-4139-A68D-7D0A0FB17AB1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A078-B8CA-450C-AD57-85E32FB298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96747-7EE3-45E7-A795-F14AA864B6E1}" type="datetimeFigureOut">
              <a:rPr lang="de-DE"/>
              <a:pPr>
                <a:defRPr/>
              </a:pPr>
              <a:t>21.01.2014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57E80-32F9-4B62-A8CF-2A6A7289AE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MausEnteElef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020560" cy="5398347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gruner_fro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460333" cy="5633864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Biber_700.jpg"/>
          <p:cNvPicPr>
            <a:picLocks noChangeAspect="1"/>
          </p:cNvPicPr>
          <p:nvPr/>
        </p:nvPicPr>
        <p:blipFill>
          <a:blip r:embed="rId2" cstate="print"/>
          <a:srcRect l="6251" t="7246" r="8664" b="2899"/>
          <a:stretch>
            <a:fillRect/>
          </a:stretch>
        </p:blipFill>
        <p:spPr>
          <a:xfrm>
            <a:off x="1043608" y="908720"/>
            <a:ext cx="7056784" cy="4971825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Ged__chtniskirche.jpg"/>
          <p:cNvPicPr>
            <a:picLocks noChangeAspect="1"/>
          </p:cNvPicPr>
          <p:nvPr/>
        </p:nvPicPr>
        <p:blipFill>
          <a:blip r:embed="rId2" cstate="print"/>
          <a:srcRect l="9556" t="6300" b="21251"/>
          <a:stretch>
            <a:fillRect/>
          </a:stretch>
        </p:blipFill>
        <p:spPr>
          <a:xfrm>
            <a:off x="1403648" y="980728"/>
            <a:ext cx="6133728" cy="4968552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Granatapf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07790"/>
            <a:ext cx="7200800" cy="4932290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img_3995.jpg"/>
          <p:cNvPicPr>
            <a:picLocks noChangeAspect="1"/>
          </p:cNvPicPr>
          <p:nvPr/>
        </p:nvPicPr>
        <p:blipFill>
          <a:blip r:embed="rId2" cstate="print"/>
          <a:srcRect l="5102" t="7660" r="6122"/>
          <a:stretch>
            <a:fillRect/>
          </a:stretch>
        </p:blipFill>
        <p:spPr>
          <a:xfrm>
            <a:off x="1115616" y="1057467"/>
            <a:ext cx="6984776" cy="4843470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kirchturmglocken-i-180ab97c-1265-40ef-a563-af625e15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200800" cy="4779531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buntstifte-c9e3c07d-7dc0-4106-a4b3-d028e91500dc.jpg"/>
          <p:cNvPicPr>
            <a:picLocks noChangeAspect="1"/>
          </p:cNvPicPr>
          <p:nvPr/>
        </p:nvPicPr>
        <p:blipFill>
          <a:blip r:embed="rId2" cstate="print"/>
          <a:srcRect l="3591" t="5212" r="3940" b="6185"/>
          <a:stretch>
            <a:fillRect/>
          </a:stretch>
        </p:blipFill>
        <p:spPr>
          <a:xfrm>
            <a:off x="1043608" y="1124744"/>
            <a:ext cx="7089611" cy="4680520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gummibaerchen-445059fa-b3e3-4084-9acb-bf7a34255f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00800" cy="3967641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32082_new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940" y="1176448"/>
            <a:ext cx="6846435" cy="4556808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dalli_dall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7" y="980728"/>
            <a:ext cx="6576731" cy="4932548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warenkunde-kuerbis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28700"/>
            <a:ext cx="7272808" cy="5454606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Daten\Freizeiten\2014\Konfi\Spielabend\Dalli-klick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60353" cy="532859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alta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179111" cy="4766930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schallplatte-162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781651" cy="4860646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ra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067" y="980728"/>
            <a:ext cx="6973866" cy="4896544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800px-Tesafi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48872" cy="5121389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klais-orgel-1-eda49f5c-03e2-4004-be72-e705fde018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696744" cy="4917382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Abendmahlskelch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982594" cy="4608512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image-454609-galleryV9-qj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71126" cy="4461520"/>
          </a:xfrm>
          <a:prstGeom prst="rect">
            <a:avLst/>
          </a:prstGeom>
        </p:spPr>
      </p:pic>
      <p:sp>
        <p:nvSpPr>
          <p:cNvPr id="7" name="Sechseck 6"/>
          <p:cNvSpPr/>
          <p:nvPr/>
        </p:nvSpPr>
        <p:spPr>
          <a:xfrm>
            <a:off x="-90060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echseck 7"/>
          <p:cNvSpPr/>
          <p:nvPr/>
        </p:nvSpPr>
        <p:spPr>
          <a:xfrm>
            <a:off x="-90060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echseck 8"/>
          <p:cNvSpPr/>
          <p:nvPr/>
        </p:nvSpPr>
        <p:spPr>
          <a:xfrm>
            <a:off x="-90060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chseck 9"/>
          <p:cNvSpPr/>
          <p:nvPr/>
        </p:nvSpPr>
        <p:spPr>
          <a:xfrm>
            <a:off x="-90060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chseck 10"/>
          <p:cNvSpPr/>
          <p:nvPr/>
        </p:nvSpPr>
        <p:spPr>
          <a:xfrm>
            <a:off x="611560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611560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2123728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11560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611560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echseck 15"/>
          <p:cNvSpPr/>
          <p:nvPr/>
        </p:nvSpPr>
        <p:spPr>
          <a:xfrm>
            <a:off x="2123728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echseck 16"/>
          <p:cNvSpPr/>
          <p:nvPr/>
        </p:nvSpPr>
        <p:spPr>
          <a:xfrm>
            <a:off x="3635896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echseck 17"/>
          <p:cNvSpPr/>
          <p:nvPr/>
        </p:nvSpPr>
        <p:spPr>
          <a:xfrm>
            <a:off x="2123728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echseck 18"/>
          <p:cNvSpPr/>
          <p:nvPr/>
        </p:nvSpPr>
        <p:spPr>
          <a:xfrm>
            <a:off x="3635896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echseck 19"/>
          <p:cNvSpPr/>
          <p:nvPr/>
        </p:nvSpPr>
        <p:spPr>
          <a:xfrm>
            <a:off x="3635896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/>
          <p:cNvSpPr/>
          <p:nvPr/>
        </p:nvSpPr>
        <p:spPr>
          <a:xfrm>
            <a:off x="5148064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/>
          <p:cNvSpPr/>
          <p:nvPr/>
        </p:nvSpPr>
        <p:spPr>
          <a:xfrm>
            <a:off x="5148064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/>
          <p:cNvSpPr/>
          <p:nvPr/>
        </p:nvSpPr>
        <p:spPr>
          <a:xfrm>
            <a:off x="5148064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/>
          <p:cNvSpPr/>
          <p:nvPr/>
        </p:nvSpPr>
        <p:spPr>
          <a:xfrm>
            <a:off x="3635896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/>
          <p:cNvSpPr/>
          <p:nvPr/>
        </p:nvSpPr>
        <p:spPr>
          <a:xfrm>
            <a:off x="6660232" y="25649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/>
          <p:cNvSpPr/>
          <p:nvPr/>
        </p:nvSpPr>
        <p:spPr>
          <a:xfrm>
            <a:off x="8172400" y="342900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echseck 26"/>
          <p:cNvSpPr/>
          <p:nvPr/>
        </p:nvSpPr>
        <p:spPr>
          <a:xfrm>
            <a:off x="6660232" y="42930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echseck 27"/>
          <p:cNvSpPr/>
          <p:nvPr/>
        </p:nvSpPr>
        <p:spPr>
          <a:xfrm>
            <a:off x="6660232" y="6007596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echseck 28"/>
          <p:cNvSpPr/>
          <p:nvPr/>
        </p:nvSpPr>
        <p:spPr>
          <a:xfrm>
            <a:off x="8172400" y="515719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Sechseck 29"/>
          <p:cNvSpPr/>
          <p:nvPr/>
        </p:nvSpPr>
        <p:spPr>
          <a:xfrm>
            <a:off x="2123728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echseck 30"/>
          <p:cNvSpPr/>
          <p:nvPr/>
        </p:nvSpPr>
        <p:spPr>
          <a:xfrm>
            <a:off x="611560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echseck 31"/>
          <p:cNvSpPr/>
          <p:nvPr/>
        </p:nvSpPr>
        <p:spPr>
          <a:xfrm>
            <a:off x="3635896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echseck 32"/>
          <p:cNvSpPr/>
          <p:nvPr/>
        </p:nvSpPr>
        <p:spPr>
          <a:xfrm>
            <a:off x="5148064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echseck 33"/>
          <p:cNvSpPr/>
          <p:nvPr/>
        </p:nvSpPr>
        <p:spPr>
          <a:xfrm>
            <a:off x="6660232" y="-850404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Sechseck 34"/>
          <p:cNvSpPr/>
          <p:nvPr/>
        </p:nvSpPr>
        <p:spPr>
          <a:xfrm>
            <a:off x="6660232" y="836712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echseck 35"/>
          <p:cNvSpPr/>
          <p:nvPr/>
        </p:nvSpPr>
        <p:spPr>
          <a:xfrm>
            <a:off x="8172400" y="1700808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/>
          <p:cNvSpPr/>
          <p:nvPr/>
        </p:nvSpPr>
        <p:spPr>
          <a:xfrm>
            <a:off x="8172400" y="0"/>
            <a:ext cx="1944216" cy="1700808"/>
          </a:xfrm>
          <a:prstGeom prst="hexagon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</dc:creator>
  <cp:lastModifiedBy>win</cp:lastModifiedBy>
  <cp:revision>55</cp:revision>
  <dcterms:created xsi:type="dcterms:W3CDTF">2014-01-14T11:24:58Z</dcterms:created>
  <dcterms:modified xsi:type="dcterms:W3CDTF">2014-01-21T12:00:30Z</dcterms:modified>
</cp:coreProperties>
</file>